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FFB7-F884-4828-880D-C88A9D4C71D2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FAC2-DA6D-4920-93F6-61E6595DC94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FFB7-F884-4828-880D-C88A9D4C71D2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FAC2-DA6D-4920-93F6-61E6595DC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FFB7-F884-4828-880D-C88A9D4C71D2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FAC2-DA6D-4920-93F6-61E6595DC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FFB7-F884-4828-880D-C88A9D4C71D2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FAC2-DA6D-4920-93F6-61E6595DC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FFB7-F884-4828-880D-C88A9D4C71D2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FAC2-DA6D-4920-93F6-61E6595DC94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FFB7-F884-4828-880D-C88A9D4C71D2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FAC2-DA6D-4920-93F6-61E6595DC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FFB7-F884-4828-880D-C88A9D4C71D2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FAC2-DA6D-4920-93F6-61E6595DC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FFB7-F884-4828-880D-C88A9D4C71D2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FAC2-DA6D-4920-93F6-61E6595DC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FFB7-F884-4828-880D-C88A9D4C71D2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FAC2-DA6D-4920-93F6-61E6595DC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FFB7-F884-4828-880D-C88A9D4C71D2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FAC2-DA6D-4920-93F6-61E6595DC94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F07FFB7-F884-4828-880D-C88A9D4C71D2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AFDFAC2-DA6D-4920-93F6-61E6595DC94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F07FFB7-F884-4828-880D-C88A9D4C71D2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AFDFAC2-DA6D-4920-93F6-61E6595DC9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Reuse &amp; Emergency Preparedness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43400"/>
            <a:ext cx="8305800" cy="2362200"/>
          </a:xfrm>
        </p:spPr>
        <p:txBody>
          <a:bodyPr>
            <a:normAutofit/>
          </a:bodyPr>
          <a:lstStyle/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Teresa Favuzzi, California Foundation for Independent Living Centers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Vance Taylor, Governor’s Office of Emergency Services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Dwight Bateman, Department of Rehabilitation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Sandra Graham, Disability Resource Agency for Independent Living</a:t>
            </a: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4343400"/>
            <a:ext cx="472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Ability  Tools Reuse Conference</a:t>
            </a:r>
          </a:p>
          <a:p>
            <a:pPr algn="r"/>
            <a:r>
              <a:rPr lang="en-US" b="1" dirty="0" smtClean="0"/>
              <a:t>June 20, 2016, Sacramento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California WILDFIRES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      What happened?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hoto of burned mobility scooter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362200"/>
            <a:ext cx="61722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 in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6400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900" dirty="0" smtClean="0"/>
              <a:t> </a:t>
            </a:r>
            <a:r>
              <a:rPr lang="en-US" sz="1900" b="1" dirty="0" smtClean="0"/>
              <a:t>Government Partners</a:t>
            </a:r>
          </a:p>
          <a:p>
            <a:r>
              <a:rPr lang="en-US" sz="1900" dirty="0" smtClean="0"/>
              <a:t>Governor’s</a:t>
            </a:r>
            <a:r>
              <a:rPr lang="en-US" sz="1900" dirty="0" smtClean="0"/>
              <a:t> Office of Emergency Services</a:t>
            </a:r>
          </a:p>
          <a:p>
            <a:r>
              <a:rPr lang="en-US" sz="1900" dirty="0" smtClean="0"/>
              <a:t>Department of Rehabilitation</a:t>
            </a:r>
          </a:p>
          <a:p>
            <a:r>
              <a:rPr lang="en-US" sz="1900" dirty="0" smtClean="0"/>
              <a:t>Department of Social Services--FAST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sz="1900" b="1" dirty="0" smtClean="0"/>
              <a:t>Non-Profit Disability Community Partners</a:t>
            </a:r>
          </a:p>
          <a:p>
            <a:r>
              <a:rPr lang="en-US" sz="1900" dirty="0" smtClean="0"/>
              <a:t>Portlight Strategies</a:t>
            </a:r>
          </a:p>
          <a:p>
            <a:r>
              <a:rPr lang="en-US" sz="1900" dirty="0" smtClean="0"/>
              <a:t>California Foundation for Independent Living Centers</a:t>
            </a:r>
          </a:p>
          <a:p>
            <a:r>
              <a:rPr lang="en-US" sz="1900" dirty="0" smtClean="0"/>
              <a:t>Disability Resource Agency for Independent Living</a:t>
            </a:r>
          </a:p>
          <a:p>
            <a:r>
              <a:rPr lang="en-US" sz="1900" dirty="0" smtClean="0"/>
              <a:t>Independent Living Resources Contra Costa, Solano</a:t>
            </a:r>
          </a:p>
          <a:p>
            <a:r>
              <a:rPr lang="en-US" sz="1900" dirty="0" smtClean="0"/>
              <a:t>Disability Services &amp; Legal Center </a:t>
            </a:r>
          </a:p>
          <a:p>
            <a:r>
              <a:rPr lang="en-US" sz="1900" dirty="0" smtClean="0"/>
              <a:t>American Red Cross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Governor’s Office of Emergency Services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i="1" dirty="0" smtClean="0"/>
              <a:t>Office of Access &amp; Functional Needs</a:t>
            </a:r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   	  Response</a:t>
            </a:r>
          </a:p>
          <a:p>
            <a:pPr>
              <a:buNone/>
            </a:pPr>
            <a:r>
              <a:rPr lang="en-US" dirty="0" smtClean="0"/>
              <a:t>				Deployment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   Daily Partner Calls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Central Communications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  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Department of Rehabilitation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i="1" dirty="0" smtClean="0"/>
              <a:t>Independent Living Section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Response</a:t>
            </a:r>
          </a:p>
          <a:p>
            <a:pPr algn="ctr">
              <a:buNone/>
            </a:pPr>
            <a:r>
              <a:rPr lang="en-US" dirty="0" smtClean="0"/>
              <a:t>Deployment</a:t>
            </a:r>
          </a:p>
          <a:p>
            <a:pPr algn="ctr">
              <a:buNone/>
            </a:pPr>
            <a:r>
              <a:rPr lang="en-US" dirty="0" smtClean="0"/>
              <a:t>Transportation</a:t>
            </a:r>
            <a:endParaRPr lang="en-US" dirty="0"/>
          </a:p>
        </p:txBody>
      </p:sp>
      <p:pic>
        <p:nvPicPr>
          <p:cNvPr id="2050" name="Picture 2" descr="Man standing behind 2 power wheelchairs, with American Red Cross tru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Man leaning over power wheelchair as woman using a power wheelchair watches,  surrounded by American Red Cross trucks and trail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9718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Non-Profit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i="1" dirty="0"/>
              <a:t> </a:t>
            </a:r>
            <a:r>
              <a:rPr lang="en-US" i="1" dirty="0" smtClean="0"/>
              <a:t>Portlight Strategies</a:t>
            </a:r>
          </a:p>
          <a:p>
            <a:pPr algn="ctr">
              <a:buNone/>
            </a:pPr>
            <a:endParaRPr lang="en-US" i="1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Collaboration</a:t>
            </a:r>
          </a:p>
          <a:p>
            <a:pPr algn="ctr">
              <a:buNone/>
            </a:pPr>
            <a:r>
              <a:rPr lang="en-US" dirty="0" smtClean="0"/>
              <a:t>National Reuse </a:t>
            </a:r>
          </a:p>
          <a:p>
            <a:pPr algn="ctr">
              <a:buNone/>
            </a:pPr>
            <a:r>
              <a:rPr lang="en-US" dirty="0" smtClean="0"/>
              <a:t>Deployment</a:t>
            </a:r>
            <a:endParaRPr lang="en-US" dirty="0"/>
          </a:p>
        </p:txBody>
      </p:sp>
      <p:pic>
        <p:nvPicPr>
          <p:cNvPr id="5" name="Picture 4" descr="Portlight Inclusive Disaster Strategies 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362200"/>
            <a:ext cx="1981200" cy="17710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Non-Profit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ctr">
              <a:buNone/>
            </a:pPr>
            <a:r>
              <a:rPr lang="en-US" i="1" dirty="0" smtClean="0"/>
              <a:t>Ability Tools</a:t>
            </a:r>
          </a:p>
          <a:p>
            <a:pPr algn="ctr">
              <a:buNone/>
            </a:pPr>
            <a:endParaRPr lang="en-US" sz="1050" i="1" dirty="0" smtClean="0"/>
          </a:p>
          <a:p>
            <a:pPr algn="ctr">
              <a:buNone/>
            </a:pPr>
            <a:r>
              <a:rPr lang="en-US" dirty="0" smtClean="0"/>
              <a:t>Deployment – Reuse – Post Wildfire</a:t>
            </a:r>
            <a:endParaRPr lang="en-US" dirty="0"/>
          </a:p>
        </p:txBody>
      </p:sp>
      <p:pic>
        <p:nvPicPr>
          <p:cNvPr id="3074" name="Picture 2" descr="Woman sits in power wheelchair with white cane, smiling at man sitting in power wheechair who is holding child and smi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Elderly woman drives  Power Wheelchair with big smile, waves from under a big floppy 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9718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Woman in sits in power wheelchair, truck and camper in parking lot in the rear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971800"/>
            <a:ext cx="2624138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Non-Profit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Disability Resource Agency for </a:t>
            </a:r>
          </a:p>
          <a:p>
            <a:pPr algn="ctr">
              <a:buNone/>
            </a:pPr>
            <a:r>
              <a:rPr lang="en-US" i="1" dirty="0" smtClean="0"/>
              <a:t>Independent Living</a:t>
            </a:r>
          </a:p>
          <a:p>
            <a:pPr algn="ctr">
              <a:buNone/>
            </a:pPr>
            <a:endParaRPr lang="en-US" i="1" dirty="0"/>
          </a:p>
          <a:p>
            <a:pPr algn="ctr">
              <a:buNone/>
            </a:pPr>
            <a:r>
              <a:rPr lang="en-US" dirty="0" smtClean="0"/>
              <a:t>Response</a:t>
            </a:r>
          </a:p>
          <a:p>
            <a:pPr algn="ctr">
              <a:buNone/>
            </a:pPr>
            <a:r>
              <a:rPr lang="en-US" dirty="0" smtClean="0"/>
              <a:t>Deployment</a:t>
            </a:r>
          </a:p>
          <a:p>
            <a:pPr algn="ctr">
              <a:buNone/>
            </a:pPr>
            <a:r>
              <a:rPr lang="en-US" dirty="0" smtClean="0"/>
              <a:t>Access</a:t>
            </a:r>
          </a:p>
          <a:p>
            <a:pPr algn="ctr">
              <a:buNone/>
            </a:pPr>
            <a:r>
              <a:rPr lang="en-US" dirty="0" smtClean="0"/>
              <a:t>Delivery </a:t>
            </a:r>
            <a:endParaRPr lang="en-US" dirty="0"/>
          </a:p>
        </p:txBody>
      </p:sp>
      <p:pic>
        <p:nvPicPr>
          <p:cNvPr id="1026" name="Picture 2" descr="Walker and Wheelchair sit in rear of truck b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65170"/>
            <a:ext cx="274320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Man wearing American Red Cross Vest pushes 2 manual wheelchairs across parking 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352800"/>
            <a:ext cx="2810933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    Reuse Plays Initial Critical Role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Barriers</a:t>
            </a:r>
          </a:p>
          <a:p>
            <a:pPr algn="ctr">
              <a:buNone/>
            </a:pPr>
            <a:r>
              <a:rPr lang="en-US" dirty="0" smtClean="0"/>
              <a:t>Access to Nearby Equipment</a:t>
            </a:r>
          </a:p>
          <a:p>
            <a:pPr algn="ctr">
              <a:buNone/>
            </a:pPr>
            <a:r>
              <a:rPr lang="en-US" dirty="0" smtClean="0"/>
              <a:t>Individual Needs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  Transportation &amp; Shipping</a:t>
            </a:r>
          </a:p>
          <a:p>
            <a:pPr algn="ctr">
              <a:buNone/>
            </a:pPr>
            <a:r>
              <a:rPr lang="en-US" dirty="0" smtClean="0"/>
              <a:t>COORDINATION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3007</TotalTime>
  <Words>150</Words>
  <Application>Microsoft Office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Module</vt:lpstr>
      <vt:lpstr>Reuse &amp; Emergency Preparedness</vt:lpstr>
      <vt:lpstr>      California WILDFIRES 2015</vt:lpstr>
      <vt:lpstr>PARTNERSHIPS in RESPONSE</vt:lpstr>
      <vt:lpstr>Governor’s Office of Emergency Services</vt:lpstr>
      <vt:lpstr>Department of Rehabilitation</vt:lpstr>
      <vt:lpstr>National Non-Profit</vt:lpstr>
      <vt:lpstr>State Non-Profit</vt:lpstr>
      <vt:lpstr>Local Non-Profit</vt:lpstr>
      <vt:lpstr>LESSONS LEARNED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Reuse &amp; Emergency Preparedness</dc:title>
  <dc:creator>Teresa</dc:creator>
  <cp:lastModifiedBy>Teresa</cp:lastModifiedBy>
  <cp:revision>302</cp:revision>
  <dcterms:created xsi:type="dcterms:W3CDTF">2016-06-15T19:45:48Z</dcterms:created>
  <dcterms:modified xsi:type="dcterms:W3CDTF">2016-06-17T21:53:20Z</dcterms:modified>
</cp:coreProperties>
</file>